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93" r:id="rId2"/>
    <p:sldId id="294" r:id="rId3"/>
    <p:sldId id="295" r:id="rId4"/>
  </p:sldIdLst>
  <p:sldSz cx="9144000" cy="6858000" type="screen4x3"/>
  <p:notesSz cx="6743700" cy="9875838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2976" autoAdjust="0"/>
  </p:normalViewPr>
  <p:slideViewPr>
    <p:cSldViewPr snapToGrid="0" snapToObjects="1">
      <p:cViewPr varScale="1">
        <p:scale>
          <a:sx n="56" d="100"/>
          <a:sy n="56" d="100"/>
        </p:scale>
        <p:origin x="72" y="318"/>
      </p:cViewPr>
      <p:guideLst>
        <p:guide orient="horz" pos="118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A0A4A-55D9-4D83-94BF-569949B8BD34}" type="datetimeFigureOut">
              <a:rPr lang="es-MX" smtClean="0"/>
              <a:t>28/11/2018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4688" y="4752975"/>
            <a:ext cx="5394325" cy="3887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9525" y="9380538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3C2EA-539C-48EE-BE65-F4CDAC7CCA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024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secció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501710"/>
            <a:ext cx="6400800" cy="691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8E-363F-F54A-B371-0376541ABE04}" type="datetimeFigureOut">
              <a:rPr lang="es-ES" smtClean="0"/>
              <a:t>28/11/2018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E37-56D1-A146-8A34-ED44A4D85C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84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375" y="1554275"/>
            <a:ext cx="8229600" cy="432001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2777" y="2332037"/>
            <a:ext cx="8229600" cy="36765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8E-363F-F54A-B371-0376541ABE04}" type="datetimeFigureOut">
              <a:rPr lang="es-ES" smtClean="0"/>
              <a:t>28/11/2018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E37-56D1-A146-8A34-ED44A4D85C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97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8E-363F-F54A-B371-0376541ABE04}" type="datetimeFigureOut">
              <a:rPr lang="es-ES" smtClean="0"/>
              <a:t>28/11/2018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E37-56D1-A146-8A34-ED44A4D85CEE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312777" y="1686957"/>
            <a:ext cx="8229600" cy="44922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066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8E-363F-F54A-B371-0376541ABE04}" type="datetimeFigureOut">
              <a:rPr lang="es-ES" smtClean="0"/>
              <a:t>28/11/2018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E37-56D1-A146-8A34-ED44A4D85C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73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81375" y="37338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BF38E-363F-F54A-B371-0376541ABE04}" type="datetimeFigureOut">
              <a:rPr lang="es-ES" smtClean="0"/>
              <a:t>28/11/2018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DE37-56D1-A146-8A34-ED44A4D85C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42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ángulo 86"/>
          <p:cNvSpPr/>
          <p:nvPr/>
        </p:nvSpPr>
        <p:spPr>
          <a:xfrm>
            <a:off x="3349918" y="1757580"/>
            <a:ext cx="5267075" cy="289121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285749" y="1345233"/>
            <a:ext cx="8572498" cy="3569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3" name="Conector recto 2"/>
          <p:cNvCxnSpPr/>
          <p:nvPr/>
        </p:nvCxnSpPr>
        <p:spPr>
          <a:xfrm>
            <a:off x="1901470" y="1322688"/>
            <a:ext cx="6417237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ítulo 1"/>
          <p:cNvSpPr txBox="1">
            <a:spLocks/>
          </p:cNvSpPr>
          <p:nvPr/>
        </p:nvSpPr>
        <p:spPr>
          <a:xfrm>
            <a:off x="2386007" y="1330945"/>
            <a:ext cx="3343275" cy="59033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chemeClr val="bg1"/>
                </a:solidFill>
                <a:latin typeface="Arial Black"/>
                <a:cs typeface="Arial Black"/>
              </a:rPr>
              <a:t>Evaluación 360°</a:t>
            </a:r>
            <a:endParaRPr lang="es-ES" sz="2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86289" y="1804987"/>
            <a:ext cx="3591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>
                <a:latin typeface="Arial Narrow" panose="020B0606020202030204" pitchFamily="34" charset="0"/>
              </a:rPr>
              <a:t>1                1.5                 2                 2.5                3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747" y="5033983"/>
            <a:ext cx="2143123" cy="158113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MX" sz="1200" b="1" dirty="0"/>
              <a:t>Comentarios: PODRIA MEJORAR AL TOMARSE LAS COSAS MUY PERSONAL</a:t>
            </a:r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2445870" y="5029200"/>
            <a:ext cx="2143123" cy="158113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4591850" y="5029200"/>
            <a:ext cx="2143123" cy="15911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6727650" y="5033983"/>
            <a:ext cx="2143123" cy="158113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MX" sz="11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85749" y="4714892"/>
            <a:ext cx="8572498" cy="0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4" name="CuadroTexto 53"/>
          <p:cNvSpPr txBox="1"/>
          <p:nvPr/>
        </p:nvSpPr>
        <p:spPr>
          <a:xfrm>
            <a:off x="6618489" y="866119"/>
            <a:ext cx="2116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accent2">
                    <a:lumMod val="50000"/>
                  </a:schemeClr>
                </a:solidFill>
              </a:rPr>
              <a:t>CAMPUS  DEL VALLE</a:t>
            </a:r>
          </a:p>
        </p:txBody>
      </p:sp>
      <p:sp>
        <p:nvSpPr>
          <p:cNvPr id="81" name="CuadroTexto 80"/>
          <p:cNvSpPr txBox="1"/>
          <p:nvPr/>
        </p:nvSpPr>
        <p:spPr>
          <a:xfrm>
            <a:off x="251373" y="4727694"/>
            <a:ext cx="1267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chemeClr val="accent2">
                    <a:lumMod val="50000"/>
                  </a:schemeClr>
                </a:solidFill>
              </a:rPr>
              <a:t>Comentarios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3349918" y="1954084"/>
            <a:ext cx="5295639" cy="2400387"/>
            <a:chOff x="3349918" y="1954084"/>
            <a:chExt cx="5295639" cy="2400387"/>
          </a:xfrm>
        </p:grpSpPr>
        <p:grpSp>
          <p:nvGrpSpPr>
            <p:cNvPr id="13" name="Grupo 12"/>
            <p:cNvGrpSpPr/>
            <p:nvPr/>
          </p:nvGrpSpPr>
          <p:grpSpPr>
            <a:xfrm>
              <a:off x="4533915" y="2066903"/>
              <a:ext cx="3438533" cy="209558"/>
              <a:chOff x="761992" y="2914650"/>
              <a:chExt cx="3438533" cy="285750"/>
            </a:xfrm>
          </p:grpSpPr>
          <p:sp>
            <p:nvSpPr>
              <p:cNvPr id="5" name="Rectángulo 4"/>
              <p:cNvSpPr/>
              <p:nvPr/>
            </p:nvSpPr>
            <p:spPr>
              <a:xfrm>
                <a:off x="3057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75000"/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7" name="Rectángulo 6"/>
              <p:cNvSpPr/>
              <p:nvPr/>
            </p:nvSpPr>
            <p:spPr>
              <a:xfrm>
                <a:off x="1914525" y="2914650"/>
                <a:ext cx="1143000" cy="2857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8" name="Rectángulo 7"/>
              <p:cNvSpPr/>
              <p:nvPr/>
            </p:nvSpPr>
            <p:spPr>
              <a:xfrm>
                <a:off x="771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rgbClr val="C00000">
                      <a:tint val="66000"/>
                      <a:satMod val="160000"/>
                    </a:srgbClr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9" name="Conector recto 8"/>
              <p:cNvCxnSpPr>
                <a:stCxn id="8" idx="1"/>
                <a:endCxn id="5" idx="3"/>
              </p:cNvCxnSpPr>
              <p:nvPr/>
            </p:nvCxnSpPr>
            <p:spPr>
              <a:xfrm>
                <a:off x="771525" y="305752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10"/>
              <p:cNvCxnSpPr/>
              <p:nvPr/>
            </p:nvCxnSpPr>
            <p:spPr>
              <a:xfrm>
                <a:off x="766760" y="313848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11"/>
              <p:cNvCxnSpPr/>
              <p:nvPr/>
            </p:nvCxnSpPr>
            <p:spPr>
              <a:xfrm>
                <a:off x="761992" y="2990842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uadroTexto 14"/>
            <p:cNvSpPr txBox="1"/>
            <p:nvPr/>
          </p:nvSpPr>
          <p:spPr>
            <a:xfrm>
              <a:off x="4481522" y="2486029"/>
              <a:ext cx="35910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>
                  <a:latin typeface="Arial Narrow" panose="020B0606020202030204" pitchFamily="34" charset="0"/>
                </a:rPr>
                <a:t>1                1.5                 2                 2.5                3</a:t>
              </a: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4529148" y="2747945"/>
              <a:ext cx="3438533" cy="209558"/>
              <a:chOff x="761992" y="2914650"/>
              <a:chExt cx="3438533" cy="285750"/>
            </a:xfrm>
          </p:grpSpPr>
          <p:sp>
            <p:nvSpPr>
              <p:cNvPr id="17" name="Rectángulo 16"/>
              <p:cNvSpPr/>
              <p:nvPr/>
            </p:nvSpPr>
            <p:spPr>
              <a:xfrm>
                <a:off x="3057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75000"/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8" name="Rectángulo 17"/>
              <p:cNvSpPr/>
              <p:nvPr/>
            </p:nvSpPr>
            <p:spPr>
              <a:xfrm>
                <a:off x="1914525" y="2914650"/>
                <a:ext cx="1143000" cy="2857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9" name="Rectángulo 18"/>
              <p:cNvSpPr/>
              <p:nvPr/>
            </p:nvSpPr>
            <p:spPr>
              <a:xfrm>
                <a:off x="771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rgbClr val="C00000">
                      <a:tint val="66000"/>
                      <a:satMod val="160000"/>
                    </a:srgbClr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20" name="Conector recto 19"/>
              <p:cNvCxnSpPr>
                <a:stCxn id="19" idx="1"/>
                <a:endCxn id="17" idx="3"/>
              </p:cNvCxnSpPr>
              <p:nvPr/>
            </p:nvCxnSpPr>
            <p:spPr>
              <a:xfrm>
                <a:off x="771525" y="305752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/>
              <p:cNvCxnSpPr/>
              <p:nvPr/>
            </p:nvCxnSpPr>
            <p:spPr>
              <a:xfrm>
                <a:off x="766760" y="313848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/>
              <p:cNvCxnSpPr/>
              <p:nvPr/>
            </p:nvCxnSpPr>
            <p:spPr>
              <a:xfrm>
                <a:off x="761992" y="2990842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CuadroTexto 22"/>
            <p:cNvSpPr txBox="1"/>
            <p:nvPr/>
          </p:nvSpPr>
          <p:spPr>
            <a:xfrm>
              <a:off x="4491045" y="3195647"/>
              <a:ext cx="35910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>
                  <a:latin typeface="Arial Narrow" panose="020B0606020202030204" pitchFamily="34" charset="0"/>
                </a:rPr>
                <a:t>1                1.5                 2                 2.5                3</a:t>
              </a:r>
            </a:p>
          </p:txBody>
        </p:sp>
        <p:grpSp>
          <p:nvGrpSpPr>
            <p:cNvPr id="24" name="Grupo 23"/>
            <p:cNvGrpSpPr/>
            <p:nvPr/>
          </p:nvGrpSpPr>
          <p:grpSpPr>
            <a:xfrm>
              <a:off x="4538671" y="3457563"/>
              <a:ext cx="3438533" cy="209558"/>
              <a:chOff x="761992" y="2914650"/>
              <a:chExt cx="3438533" cy="285750"/>
            </a:xfrm>
          </p:grpSpPr>
          <p:sp>
            <p:nvSpPr>
              <p:cNvPr id="25" name="Rectángulo 24"/>
              <p:cNvSpPr/>
              <p:nvPr/>
            </p:nvSpPr>
            <p:spPr>
              <a:xfrm>
                <a:off x="3057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75000"/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26" name="Rectángulo 25"/>
              <p:cNvSpPr/>
              <p:nvPr/>
            </p:nvSpPr>
            <p:spPr>
              <a:xfrm>
                <a:off x="1914525" y="2914650"/>
                <a:ext cx="1143000" cy="2857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27" name="Rectángulo 26"/>
              <p:cNvSpPr/>
              <p:nvPr/>
            </p:nvSpPr>
            <p:spPr>
              <a:xfrm>
                <a:off x="771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rgbClr val="C00000">
                      <a:tint val="66000"/>
                      <a:satMod val="160000"/>
                    </a:srgbClr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28" name="Conector recto 27"/>
              <p:cNvCxnSpPr>
                <a:stCxn id="27" idx="1"/>
                <a:endCxn id="25" idx="3"/>
              </p:cNvCxnSpPr>
              <p:nvPr/>
            </p:nvCxnSpPr>
            <p:spPr>
              <a:xfrm>
                <a:off x="771525" y="305752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/>
              <p:cNvCxnSpPr/>
              <p:nvPr/>
            </p:nvCxnSpPr>
            <p:spPr>
              <a:xfrm>
                <a:off x="766760" y="313848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/>
              <p:cNvCxnSpPr/>
              <p:nvPr/>
            </p:nvCxnSpPr>
            <p:spPr>
              <a:xfrm>
                <a:off x="761992" y="2990842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CuadroTexto 39"/>
            <p:cNvSpPr txBox="1"/>
            <p:nvPr/>
          </p:nvSpPr>
          <p:spPr>
            <a:xfrm>
              <a:off x="4500568" y="3833831"/>
              <a:ext cx="35910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>
                  <a:latin typeface="Arial Narrow" panose="020B0606020202030204" pitchFamily="34" charset="0"/>
                </a:rPr>
                <a:t>1                1.5                 2                 2.5                3</a:t>
              </a:r>
            </a:p>
          </p:txBody>
        </p:sp>
        <p:grpSp>
          <p:nvGrpSpPr>
            <p:cNvPr id="41" name="Grupo 40"/>
            <p:cNvGrpSpPr/>
            <p:nvPr/>
          </p:nvGrpSpPr>
          <p:grpSpPr>
            <a:xfrm>
              <a:off x="4548194" y="4095747"/>
              <a:ext cx="3438533" cy="209558"/>
              <a:chOff x="761992" y="2914650"/>
              <a:chExt cx="3438533" cy="285750"/>
            </a:xfrm>
          </p:grpSpPr>
          <p:sp>
            <p:nvSpPr>
              <p:cNvPr id="42" name="Rectángulo 41"/>
              <p:cNvSpPr/>
              <p:nvPr/>
            </p:nvSpPr>
            <p:spPr>
              <a:xfrm>
                <a:off x="3057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75000"/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3" name="Rectángulo 42"/>
              <p:cNvSpPr/>
              <p:nvPr/>
            </p:nvSpPr>
            <p:spPr>
              <a:xfrm>
                <a:off x="1914525" y="2914650"/>
                <a:ext cx="1143000" cy="2857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4" name="Rectángulo 43"/>
              <p:cNvSpPr/>
              <p:nvPr/>
            </p:nvSpPr>
            <p:spPr>
              <a:xfrm>
                <a:off x="771525" y="2914650"/>
                <a:ext cx="1143000" cy="285750"/>
              </a:xfrm>
              <a:prstGeom prst="rect">
                <a:avLst/>
              </a:prstGeom>
              <a:gradFill flip="none" rotWithShape="1">
                <a:gsLst>
                  <a:gs pos="0">
                    <a:srgbClr val="C00000">
                      <a:tint val="66000"/>
                      <a:satMod val="160000"/>
                    </a:srgbClr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45" name="Conector recto 44"/>
              <p:cNvCxnSpPr>
                <a:stCxn id="44" idx="1"/>
                <a:endCxn id="42" idx="3"/>
              </p:cNvCxnSpPr>
              <p:nvPr/>
            </p:nvCxnSpPr>
            <p:spPr>
              <a:xfrm>
                <a:off x="771525" y="305752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cto 45"/>
              <p:cNvCxnSpPr/>
              <p:nvPr/>
            </p:nvCxnSpPr>
            <p:spPr>
              <a:xfrm>
                <a:off x="766760" y="3138485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cto 46"/>
              <p:cNvCxnSpPr/>
              <p:nvPr/>
            </p:nvCxnSpPr>
            <p:spPr>
              <a:xfrm>
                <a:off x="761992" y="2990842"/>
                <a:ext cx="34290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CuadroTexto 69"/>
            <p:cNvSpPr txBox="1"/>
            <p:nvPr/>
          </p:nvSpPr>
          <p:spPr>
            <a:xfrm>
              <a:off x="7947656" y="1954084"/>
              <a:ext cx="669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solidFill>
                    <a:schemeClr val="accent2">
                      <a:lumMod val="75000"/>
                    </a:schemeClr>
                  </a:solidFill>
                </a:rPr>
                <a:t>3.0</a:t>
              </a:r>
            </a:p>
          </p:txBody>
        </p:sp>
        <p:sp>
          <p:nvSpPr>
            <p:cNvPr id="71" name="CuadroTexto 70"/>
            <p:cNvSpPr txBox="1"/>
            <p:nvPr/>
          </p:nvSpPr>
          <p:spPr>
            <a:xfrm>
              <a:off x="8015308" y="2606553"/>
              <a:ext cx="625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2">
                      <a:lumMod val="75000"/>
                    </a:schemeClr>
                  </a:solidFill>
                </a:rPr>
                <a:t>2.93</a:t>
              </a:r>
            </a:p>
          </p:txBody>
        </p:sp>
        <p:sp>
          <p:nvSpPr>
            <p:cNvPr id="72" name="CuadroTexto 71"/>
            <p:cNvSpPr txBox="1"/>
            <p:nvPr/>
          </p:nvSpPr>
          <p:spPr>
            <a:xfrm>
              <a:off x="7951086" y="3316175"/>
              <a:ext cx="684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2">
                      <a:lumMod val="75000"/>
                    </a:schemeClr>
                  </a:solidFill>
                </a:rPr>
                <a:t>3.0</a:t>
              </a:r>
            </a:p>
          </p:txBody>
        </p:sp>
        <p:sp>
          <p:nvSpPr>
            <p:cNvPr id="73" name="CuadroTexto 72"/>
            <p:cNvSpPr txBox="1"/>
            <p:nvPr/>
          </p:nvSpPr>
          <p:spPr>
            <a:xfrm>
              <a:off x="7947656" y="3954361"/>
              <a:ext cx="697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solidFill>
                    <a:schemeClr val="accent2">
                      <a:lumMod val="75000"/>
                    </a:schemeClr>
                  </a:solidFill>
                </a:rPr>
                <a:t>2.93</a:t>
              </a:r>
            </a:p>
          </p:txBody>
        </p:sp>
        <p:sp>
          <p:nvSpPr>
            <p:cNvPr id="75" name="CuadroTexto 74"/>
            <p:cNvSpPr txBox="1"/>
            <p:nvPr/>
          </p:nvSpPr>
          <p:spPr>
            <a:xfrm>
              <a:off x="3383260" y="2039634"/>
              <a:ext cx="918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LIDERAZGO</a:t>
              </a:r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3349918" y="2706392"/>
              <a:ext cx="1249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COMUNICACIÓN</a:t>
              </a:r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3392780" y="3435057"/>
              <a:ext cx="11815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PLANIFICACIÓN</a:t>
              </a:r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3402300" y="4073241"/>
              <a:ext cx="7775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>
                  <a:solidFill>
                    <a:schemeClr val="accent2">
                      <a:lumMod val="50000"/>
                    </a:schemeClr>
                  </a:solidFill>
                </a:rPr>
                <a:t>SERVICIO</a:t>
              </a:r>
              <a:endParaRPr lang="es-MX" sz="12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98" name="CuadroTexto 97"/>
          <p:cNvSpPr txBox="1"/>
          <p:nvPr/>
        </p:nvSpPr>
        <p:spPr>
          <a:xfrm>
            <a:off x="894799" y="5066248"/>
            <a:ext cx="1268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LIDERAZGO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3026128" y="5051846"/>
            <a:ext cx="1268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COMUNICACIÓN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5039316" y="5051846"/>
            <a:ext cx="1268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PLANIFICACIÓN</a:t>
            </a:r>
          </a:p>
        </p:txBody>
      </p:sp>
      <p:sp>
        <p:nvSpPr>
          <p:cNvPr id="101" name="CuadroTexto 100"/>
          <p:cNvSpPr txBox="1"/>
          <p:nvPr/>
        </p:nvSpPr>
        <p:spPr>
          <a:xfrm>
            <a:off x="7429529" y="5051846"/>
            <a:ext cx="889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SERVICIO</a:t>
            </a:r>
          </a:p>
        </p:txBody>
      </p:sp>
      <p:pic>
        <p:nvPicPr>
          <p:cNvPr id="96" name="Imagen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326" y="4016090"/>
            <a:ext cx="219475" cy="371888"/>
          </a:xfrm>
          <a:prstGeom prst="rect">
            <a:avLst/>
          </a:prstGeom>
        </p:spPr>
      </p:pic>
      <p:pic>
        <p:nvPicPr>
          <p:cNvPr id="94" name="Imagen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457" y="2700165"/>
            <a:ext cx="219475" cy="371888"/>
          </a:xfrm>
          <a:prstGeom prst="rect">
            <a:avLst/>
          </a:prstGeom>
        </p:spPr>
      </p:pic>
      <p:pic>
        <p:nvPicPr>
          <p:cNvPr id="92" name="Imagen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255" y="2000982"/>
            <a:ext cx="219475" cy="371888"/>
          </a:xfrm>
          <a:prstGeom prst="rect">
            <a:avLst/>
          </a:prstGeom>
        </p:spPr>
      </p:pic>
      <p:pic>
        <p:nvPicPr>
          <p:cNvPr id="125" name="Imagen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094" y="3372836"/>
            <a:ext cx="219475" cy="371888"/>
          </a:xfrm>
          <a:prstGeom prst="rect">
            <a:avLst/>
          </a:prstGeom>
        </p:spPr>
      </p:pic>
      <p:grpSp>
        <p:nvGrpSpPr>
          <p:cNvPr id="74" name="Grupo 73">
            <a:extLst>
              <a:ext uri="{FF2B5EF4-FFF2-40B4-BE49-F238E27FC236}">
                <a16:creationId xmlns:a16="http://schemas.microsoft.com/office/drawing/2014/main" id="{6A1BA796-2EA3-46B6-9ED7-B41B02ADAA2D}"/>
              </a:ext>
            </a:extLst>
          </p:cNvPr>
          <p:cNvGrpSpPr/>
          <p:nvPr/>
        </p:nvGrpSpPr>
        <p:grpSpPr>
          <a:xfrm>
            <a:off x="182071" y="1829165"/>
            <a:ext cx="2809339" cy="2481669"/>
            <a:chOff x="270531" y="1620546"/>
            <a:chExt cx="2809339" cy="2481669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DAC70B76-1088-4343-B15A-76684C64D379}"/>
                </a:ext>
              </a:extLst>
            </p:cNvPr>
            <p:cNvSpPr txBox="1"/>
            <p:nvPr/>
          </p:nvSpPr>
          <p:spPr>
            <a:xfrm>
              <a:off x="270531" y="1620546"/>
              <a:ext cx="2809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Malvaez</a:t>
              </a:r>
              <a:r>
                <a:rPr lang="es-MX" b="1" dirty="0">
                  <a:solidFill>
                    <a:schemeClr val="accent2">
                      <a:lumMod val="50000"/>
                    </a:schemeClr>
                  </a:solidFill>
                </a:rPr>
                <a:t> Delgado, </a:t>
              </a:r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Yessica</a:t>
              </a:r>
              <a:endParaRPr lang="es-MX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DD7C485F-EE0B-476C-91CC-878CBDAE9FF6}"/>
                </a:ext>
              </a:extLst>
            </p:cNvPr>
            <p:cNvSpPr txBox="1"/>
            <p:nvPr/>
          </p:nvSpPr>
          <p:spPr>
            <a:xfrm>
              <a:off x="759210" y="2757100"/>
              <a:ext cx="17105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CALIFICACIÓN GENERAL</a:t>
              </a:r>
            </a:p>
          </p:txBody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99CCC4DA-19CE-41A6-86E4-95C731B86D4F}"/>
                </a:ext>
              </a:extLst>
            </p:cNvPr>
            <p:cNvSpPr txBox="1"/>
            <p:nvPr/>
          </p:nvSpPr>
          <p:spPr>
            <a:xfrm>
              <a:off x="1226005" y="2230905"/>
              <a:ext cx="976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400" b="1" dirty="0">
                  <a:solidFill>
                    <a:schemeClr val="accent2">
                      <a:lumMod val="75000"/>
                    </a:schemeClr>
                  </a:solidFill>
                </a:rPr>
                <a:t>2.96</a:t>
              </a:r>
            </a:p>
          </p:txBody>
        </p:sp>
        <p:grpSp>
          <p:nvGrpSpPr>
            <p:cNvPr id="79" name="Grupo 78">
              <a:extLst>
                <a:ext uri="{FF2B5EF4-FFF2-40B4-BE49-F238E27FC236}">
                  <a16:creationId xmlns:a16="http://schemas.microsoft.com/office/drawing/2014/main" id="{851F5F6F-AC32-4578-9B20-A670FFD1EC20}"/>
                </a:ext>
              </a:extLst>
            </p:cNvPr>
            <p:cNvGrpSpPr/>
            <p:nvPr/>
          </p:nvGrpSpPr>
          <p:grpSpPr>
            <a:xfrm>
              <a:off x="629605" y="3100034"/>
              <a:ext cx="2173491" cy="1002181"/>
              <a:chOff x="943935" y="3285777"/>
              <a:chExt cx="2173491" cy="1002181"/>
            </a:xfrm>
          </p:grpSpPr>
          <p:sp>
            <p:nvSpPr>
              <p:cNvPr id="80" name="CuadroTexto 79">
                <a:extLst>
                  <a:ext uri="{FF2B5EF4-FFF2-40B4-BE49-F238E27FC236}">
                    <a16:creationId xmlns:a16="http://schemas.microsoft.com/office/drawing/2014/main" id="{F0890E6D-DC7D-4B55-BBFF-A0BFD65C8064}"/>
                  </a:ext>
                </a:extLst>
              </p:cNvPr>
              <p:cNvSpPr txBox="1"/>
              <p:nvPr/>
            </p:nvSpPr>
            <p:spPr>
              <a:xfrm>
                <a:off x="1901470" y="3764171"/>
                <a:ext cx="12159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f/16</a:t>
                </a:r>
              </a:p>
            </p:txBody>
          </p:sp>
          <p:grpSp>
            <p:nvGrpSpPr>
              <p:cNvPr id="82" name="Grupo 81">
                <a:extLst>
                  <a:ext uri="{FF2B5EF4-FFF2-40B4-BE49-F238E27FC236}">
                    <a16:creationId xmlns:a16="http://schemas.microsoft.com/office/drawing/2014/main" id="{8589A341-8209-47E2-9E6A-74519D61662B}"/>
                  </a:ext>
                </a:extLst>
              </p:cNvPr>
              <p:cNvGrpSpPr/>
              <p:nvPr/>
            </p:nvGrpSpPr>
            <p:grpSpPr>
              <a:xfrm>
                <a:off x="943935" y="3285777"/>
                <a:ext cx="2022325" cy="1002181"/>
                <a:chOff x="2222108" y="2283596"/>
                <a:chExt cx="2022325" cy="1002181"/>
              </a:xfrm>
            </p:grpSpPr>
            <p:sp>
              <p:nvSpPr>
                <p:cNvPr id="83" name="CuadroTexto 82">
                  <a:extLst>
                    <a:ext uri="{FF2B5EF4-FFF2-40B4-BE49-F238E27FC236}">
                      <a16:creationId xmlns:a16="http://schemas.microsoft.com/office/drawing/2014/main" id="{B4A6EA96-713A-40F1-9D8E-33DA6B95B4A9}"/>
                    </a:ext>
                  </a:extLst>
                </p:cNvPr>
                <p:cNvSpPr txBox="1"/>
                <p:nvPr/>
              </p:nvSpPr>
              <p:spPr>
                <a:xfrm>
                  <a:off x="2298302" y="2406028"/>
                  <a:ext cx="12688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Número de evaluadores</a:t>
                  </a:r>
                </a:p>
              </p:txBody>
            </p:sp>
            <p:sp>
              <p:nvSpPr>
                <p:cNvPr id="88" name="CuadroTexto 87">
                  <a:extLst>
                    <a:ext uri="{FF2B5EF4-FFF2-40B4-BE49-F238E27FC236}">
                      <a16:creationId xmlns:a16="http://schemas.microsoft.com/office/drawing/2014/main" id="{B1F44CA8-5518-42A3-864E-7ED6F1C50ADD}"/>
                    </a:ext>
                  </a:extLst>
                </p:cNvPr>
                <p:cNvSpPr txBox="1"/>
                <p:nvPr/>
              </p:nvSpPr>
              <p:spPr>
                <a:xfrm>
                  <a:off x="2298309" y="2931792"/>
                  <a:ext cx="6992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Ranking</a:t>
                  </a:r>
                </a:p>
              </p:txBody>
            </p:sp>
            <p:sp>
              <p:nvSpPr>
                <p:cNvPr id="89" name="CuadroTexto 88">
                  <a:extLst>
                    <a:ext uri="{FF2B5EF4-FFF2-40B4-BE49-F238E27FC236}">
                      <a16:creationId xmlns:a16="http://schemas.microsoft.com/office/drawing/2014/main" id="{024F52B7-5580-4C0C-8E34-ABE8144A42BA}"/>
                    </a:ext>
                  </a:extLst>
                </p:cNvPr>
                <p:cNvSpPr txBox="1"/>
                <p:nvPr/>
              </p:nvSpPr>
              <p:spPr>
                <a:xfrm>
                  <a:off x="3267704" y="2283596"/>
                  <a:ext cx="97672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3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16</a:t>
                  </a:r>
                </a:p>
              </p:txBody>
            </p:sp>
            <p:sp>
              <p:nvSpPr>
                <p:cNvPr id="90" name="Rectángulo 89">
                  <a:extLst>
                    <a:ext uri="{FF2B5EF4-FFF2-40B4-BE49-F238E27FC236}">
                      <a16:creationId xmlns:a16="http://schemas.microsoft.com/office/drawing/2014/main" id="{282AC34A-8B14-4323-837D-62934ACD07CE}"/>
                    </a:ext>
                  </a:extLst>
                </p:cNvPr>
                <p:cNvSpPr/>
                <p:nvPr/>
              </p:nvSpPr>
              <p:spPr>
                <a:xfrm>
                  <a:off x="2222108" y="2336451"/>
                  <a:ext cx="2022325" cy="949326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0375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ángulo 86"/>
          <p:cNvSpPr/>
          <p:nvPr/>
        </p:nvSpPr>
        <p:spPr>
          <a:xfrm>
            <a:off x="3308219" y="1732734"/>
            <a:ext cx="5267075" cy="23587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285749" y="1345233"/>
            <a:ext cx="8572498" cy="3569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3" name="Conector recto 2"/>
          <p:cNvCxnSpPr/>
          <p:nvPr/>
        </p:nvCxnSpPr>
        <p:spPr>
          <a:xfrm>
            <a:off x="1901470" y="1322688"/>
            <a:ext cx="6417237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ítulo 1"/>
          <p:cNvSpPr txBox="1">
            <a:spLocks/>
          </p:cNvSpPr>
          <p:nvPr/>
        </p:nvSpPr>
        <p:spPr>
          <a:xfrm>
            <a:off x="2386007" y="1330945"/>
            <a:ext cx="3343275" cy="59033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chemeClr val="bg1"/>
                </a:solidFill>
                <a:latin typeface="Arial Black"/>
                <a:cs typeface="Arial Black"/>
              </a:rPr>
              <a:t>Evaluación 360°</a:t>
            </a:r>
            <a:endParaRPr lang="es-ES" sz="2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86289" y="1804987"/>
            <a:ext cx="3591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>
                <a:latin typeface="Arial Narrow" panose="020B0606020202030204" pitchFamily="34" charset="0"/>
              </a:rPr>
              <a:t>1                1.5                 2                 2.5                3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4533915" y="2066903"/>
            <a:ext cx="3438533" cy="209558"/>
            <a:chOff x="761992" y="2914650"/>
            <a:chExt cx="3438533" cy="285750"/>
          </a:xfrm>
        </p:grpSpPr>
        <p:sp>
          <p:nvSpPr>
            <p:cNvPr id="5" name="Rectángulo 4"/>
            <p:cNvSpPr/>
            <p:nvPr/>
          </p:nvSpPr>
          <p:spPr>
            <a:xfrm>
              <a:off x="3057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1914525" y="2914650"/>
              <a:ext cx="1143000" cy="285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771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9" name="Conector recto 8"/>
            <p:cNvCxnSpPr>
              <a:stCxn id="8" idx="1"/>
              <a:endCxn id="5" idx="3"/>
            </p:cNvCxnSpPr>
            <p:nvPr/>
          </p:nvCxnSpPr>
          <p:spPr>
            <a:xfrm>
              <a:off x="771525" y="305752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/>
            <p:cNvCxnSpPr/>
            <p:nvPr/>
          </p:nvCxnSpPr>
          <p:spPr>
            <a:xfrm>
              <a:off x="766760" y="313848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/>
            <p:cNvCxnSpPr/>
            <p:nvPr/>
          </p:nvCxnSpPr>
          <p:spPr>
            <a:xfrm>
              <a:off x="761992" y="2990842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uadroTexto 14"/>
          <p:cNvSpPr txBox="1"/>
          <p:nvPr/>
        </p:nvSpPr>
        <p:spPr>
          <a:xfrm>
            <a:off x="4481522" y="2486029"/>
            <a:ext cx="3591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>
                <a:latin typeface="Arial Narrow" panose="020B0606020202030204" pitchFamily="34" charset="0"/>
              </a:rPr>
              <a:t>1                1.5                 2                 2.5                3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4529148" y="2747945"/>
            <a:ext cx="3438533" cy="209558"/>
            <a:chOff x="761992" y="2914650"/>
            <a:chExt cx="3438533" cy="285750"/>
          </a:xfrm>
        </p:grpSpPr>
        <p:sp>
          <p:nvSpPr>
            <p:cNvPr id="17" name="Rectángulo 16"/>
            <p:cNvSpPr/>
            <p:nvPr/>
          </p:nvSpPr>
          <p:spPr>
            <a:xfrm>
              <a:off x="3057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1914525" y="2914650"/>
              <a:ext cx="1143000" cy="285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771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20" name="Conector recto 19"/>
            <p:cNvCxnSpPr>
              <a:stCxn id="19" idx="1"/>
              <a:endCxn id="17" idx="3"/>
            </p:cNvCxnSpPr>
            <p:nvPr/>
          </p:nvCxnSpPr>
          <p:spPr>
            <a:xfrm>
              <a:off x="771525" y="305752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/>
            <p:cNvCxnSpPr/>
            <p:nvPr/>
          </p:nvCxnSpPr>
          <p:spPr>
            <a:xfrm>
              <a:off x="766760" y="313848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/>
            <p:cNvCxnSpPr/>
            <p:nvPr/>
          </p:nvCxnSpPr>
          <p:spPr>
            <a:xfrm>
              <a:off x="761992" y="2990842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CuadroTexto 22"/>
          <p:cNvSpPr txBox="1"/>
          <p:nvPr/>
        </p:nvSpPr>
        <p:spPr>
          <a:xfrm>
            <a:off x="4491045" y="3195647"/>
            <a:ext cx="3591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>
                <a:latin typeface="Arial Narrow" panose="020B0606020202030204" pitchFamily="34" charset="0"/>
              </a:rPr>
              <a:t>1                1.5                 2                 2.5                3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4538671" y="3457563"/>
            <a:ext cx="3438533" cy="209558"/>
            <a:chOff x="761992" y="2914650"/>
            <a:chExt cx="3438533" cy="285750"/>
          </a:xfrm>
        </p:grpSpPr>
        <p:sp>
          <p:nvSpPr>
            <p:cNvPr id="25" name="Rectángulo 24"/>
            <p:cNvSpPr/>
            <p:nvPr/>
          </p:nvSpPr>
          <p:spPr>
            <a:xfrm>
              <a:off x="3057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1914525" y="2914650"/>
              <a:ext cx="1143000" cy="285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771525" y="2914650"/>
              <a:ext cx="1143000" cy="285750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28" name="Conector recto 27"/>
            <p:cNvCxnSpPr>
              <a:stCxn id="27" idx="1"/>
              <a:endCxn id="25" idx="3"/>
            </p:cNvCxnSpPr>
            <p:nvPr/>
          </p:nvCxnSpPr>
          <p:spPr>
            <a:xfrm>
              <a:off x="771525" y="305752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766760" y="3138485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>
              <a:off x="761992" y="2990842"/>
              <a:ext cx="3429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ángulo 13"/>
          <p:cNvSpPr/>
          <p:nvPr/>
        </p:nvSpPr>
        <p:spPr>
          <a:xfrm>
            <a:off x="285747" y="4642396"/>
            <a:ext cx="2700341" cy="19727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2986088" y="4637613"/>
            <a:ext cx="3100386" cy="19727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6086474" y="4635128"/>
            <a:ext cx="2700351" cy="19852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MX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85749" y="4400564"/>
            <a:ext cx="8572498" cy="0"/>
          </a:xfrm>
          <a:prstGeom prst="line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4" name="CuadroTexto 53"/>
          <p:cNvSpPr txBox="1"/>
          <p:nvPr/>
        </p:nvSpPr>
        <p:spPr>
          <a:xfrm>
            <a:off x="6618489" y="866119"/>
            <a:ext cx="206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accent2">
                    <a:lumMod val="50000"/>
                  </a:schemeClr>
                </a:solidFill>
              </a:rPr>
              <a:t>CAMPUS DEL VALLE</a:t>
            </a:r>
          </a:p>
        </p:txBody>
      </p:sp>
      <p:sp>
        <p:nvSpPr>
          <p:cNvPr id="70" name="CuadroTexto 69"/>
          <p:cNvSpPr txBox="1"/>
          <p:nvPr/>
        </p:nvSpPr>
        <p:spPr>
          <a:xfrm>
            <a:off x="7972440" y="1954084"/>
            <a:ext cx="644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accent2">
                    <a:lumMod val="75000"/>
                  </a:schemeClr>
                </a:solidFill>
              </a:rPr>
              <a:t>2.93</a:t>
            </a:r>
          </a:p>
        </p:txBody>
      </p:sp>
      <p:sp>
        <p:nvSpPr>
          <p:cNvPr id="71" name="CuadroTexto 70"/>
          <p:cNvSpPr txBox="1"/>
          <p:nvPr/>
        </p:nvSpPr>
        <p:spPr>
          <a:xfrm>
            <a:off x="7958148" y="2606553"/>
            <a:ext cx="682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accent2">
                    <a:lumMod val="75000"/>
                  </a:schemeClr>
                </a:solidFill>
              </a:rPr>
              <a:t>3.00</a:t>
            </a:r>
          </a:p>
        </p:txBody>
      </p:sp>
      <p:sp>
        <p:nvSpPr>
          <p:cNvPr id="72" name="CuadroTexto 71"/>
          <p:cNvSpPr txBox="1"/>
          <p:nvPr/>
        </p:nvSpPr>
        <p:spPr>
          <a:xfrm>
            <a:off x="7977204" y="3316175"/>
            <a:ext cx="658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accent2">
                    <a:lumMod val="75000"/>
                  </a:schemeClr>
                </a:solidFill>
              </a:rPr>
              <a:t>2.93</a:t>
            </a:r>
          </a:p>
        </p:txBody>
      </p:sp>
      <p:sp>
        <p:nvSpPr>
          <p:cNvPr id="75" name="CuadroTexto 74"/>
          <p:cNvSpPr txBox="1"/>
          <p:nvPr/>
        </p:nvSpPr>
        <p:spPr>
          <a:xfrm>
            <a:off x="3383260" y="1953906"/>
            <a:ext cx="1023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TRABAJO EN </a:t>
            </a:r>
          </a:p>
          <a:p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EQUIPO</a:t>
            </a:r>
          </a:p>
        </p:txBody>
      </p:sp>
      <p:sp>
        <p:nvSpPr>
          <p:cNvPr id="84" name="CuadroTexto 83"/>
          <p:cNvSpPr txBox="1"/>
          <p:nvPr/>
        </p:nvSpPr>
        <p:spPr>
          <a:xfrm>
            <a:off x="3349918" y="2634952"/>
            <a:ext cx="1197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DOMINIO DE </a:t>
            </a:r>
          </a:p>
          <a:p>
            <a:r>
              <a:rPr lang="es-MX" sz="1200" b="1">
                <a:solidFill>
                  <a:schemeClr val="accent2">
                    <a:lumMod val="50000"/>
                  </a:schemeClr>
                </a:solidFill>
              </a:rPr>
              <a:t>LAS FUNCIONES</a:t>
            </a:r>
            <a:endParaRPr lang="es-MX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5" name="CuadroTexto 84"/>
          <p:cNvSpPr txBox="1"/>
          <p:nvPr/>
        </p:nvSpPr>
        <p:spPr>
          <a:xfrm>
            <a:off x="3392780" y="3435057"/>
            <a:ext cx="1000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>
                <a:solidFill>
                  <a:schemeClr val="accent2">
                    <a:lumMod val="50000"/>
                  </a:schemeClr>
                </a:solidFill>
              </a:rPr>
              <a:t>DESEMPEÑO</a:t>
            </a:r>
            <a:endParaRPr lang="es-MX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3" name="CuadroTexto 92"/>
          <p:cNvSpPr txBox="1"/>
          <p:nvPr/>
        </p:nvSpPr>
        <p:spPr>
          <a:xfrm>
            <a:off x="990253" y="4759220"/>
            <a:ext cx="1447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TRABAJO EQUIPO</a:t>
            </a:r>
          </a:p>
        </p:txBody>
      </p:sp>
      <p:sp>
        <p:nvSpPr>
          <p:cNvPr id="94" name="CuadroTexto 93"/>
          <p:cNvSpPr txBox="1"/>
          <p:nvPr/>
        </p:nvSpPr>
        <p:spPr>
          <a:xfrm>
            <a:off x="7014253" y="4759220"/>
            <a:ext cx="1268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t>DESEMPEÑO</a:t>
            </a:r>
            <a:endParaRPr lang="es-MX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5" name="CuadroTexto 94"/>
          <p:cNvSpPr txBox="1"/>
          <p:nvPr/>
        </p:nvSpPr>
        <p:spPr>
          <a:xfrm>
            <a:off x="3754750" y="4759220"/>
            <a:ext cx="1705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DOMINIO FUNCIONES</a:t>
            </a:r>
          </a:p>
        </p:txBody>
      </p:sp>
      <p:pic>
        <p:nvPicPr>
          <p:cNvPr id="106" name="Imagen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999" y="2721545"/>
            <a:ext cx="219475" cy="371888"/>
          </a:xfrm>
          <a:prstGeom prst="rect">
            <a:avLst/>
          </a:prstGeom>
        </p:spPr>
      </p:pic>
      <p:pic>
        <p:nvPicPr>
          <p:cNvPr id="74" name="Imagen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553" y="2002792"/>
            <a:ext cx="219475" cy="371888"/>
          </a:xfrm>
          <a:prstGeom prst="rect">
            <a:avLst/>
          </a:prstGeom>
        </p:spPr>
      </p:pic>
      <p:pic>
        <p:nvPicPr>
          <p:cNvPr id="76" name="Imagen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841" y="3387612"/>
            <a:ext cx="219475" cy="371888"/>
          </a:xfrm>
          <a:prstGeom prst="rect">
            <a:avLst/>
          </a:prstGeom>
        </p:spPr>
      </p:pic>
      <p:grpSp>
        <p:nvGrpSpPr>
          <p:cNvPr id="58" name="Grupo 57">
            <a:extLst>
              <a:ext uri="{FF2B5EF4-FFF2-40B4-BE49-F238E27FC236}">
                <a16:creationId xmlns:a16="http://schemas.microsoft.com/office/drawing/2014/main" id="{E6630963-9B28-420D-902F-975685CE646C}"/>
              </a:ext>
            </a:extLst>
          </p:cNvPr>
          <p:cNvGrpSpPr/>
          <p:nvPr/>
        </p:nvGrpSpPr>
        <p:grpSpPr>
          <a:xfrm>
            <a:off x="182071" y="1829165"/>
            <a:ext cx="2809339" cy="2481669"/>
            <a:chOff x="270531" y="1620546"/>
            <a:chExt cx="2809339" cy="2481669"/>
          </a:xfrm>
        </p:grpSpPr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A6764465-534D-4A1F-BFCB-DB02E33A3F86}"/>
                </a:ext>
              </a:extLst>
            </p:cNvPr>
            <p:cNvSpPr txBox="1"/>
            <p:nvPr/>
          </p:nvSpPr>
          <p:spPr>
            <a:xfrm>
              <a:off x="270531" y="1620546"/>
              <a:ext cx="2809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Malvaez</a:t>
              </a:r>
              <a:r>
                <a:rPr lang="es-MX" b="1" dirty="0">
                  <a:solidFill>
                    <a:schemeClr val="accent2">
                      <a:lumMod val="50000"/>
                    </a:schemeClr>
                  </a:solidFill>
                </a:rPr>
                <a:t> Delgado, </a:t>
              </a:r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Yessica</a:t>
              </a:r>
              <a:endParaRPr lang="es-MX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2A31FBA2-3DC1-45A7-A5FF-20A3F48085F5}"/>
                </a:ext>
              </a:extLst>
            </p:cNvPr>
            <p:cNvSpPr txBox="1"/>
            <p:nvPr/>
          </p:nvSpPr>
          <p:spPr>
            <a:xfrm>
              <a:off x="759210" y="2757100"/>
              <a:ext cx="17105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CALIFICACIÓN GENERAL</a:t>
              </a:r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A8523A1F-7FDD-4376-A2E3-3A06754E0AE4}"/>
                </a:ext>
              </a:extLst>
            </p:cNvPr>
            <p:cNvSpPr txBox="1"/>
            <p:nvPr/>
          </p:nvSpPr>
          <p:spPr>
            <a:xfrm>
              <a:off x="1226005" y="2230905"/>
              <a:ext cx="976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400" b="1" dirty="0">
                  <a:solidFill>
                    <a:schemeClr val="accent2">
                      <a:lumMod val="75000"/>
                    </a:schemeClr>
                  </a:solidFill>
                </a:rPr>
                <a:t>2.96</a:t>
              </a:r>
            </a:p>
          </p:txBody>
        </p:sp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5A490CAA-C41D-4191-A1BC-7FCF914B1AAD}"/>
                </a:ext>
              </a:extLst>
            </p:cNvPr>
            <p:cNvGrpSpPr/>
            <p:nvPr/>
          </p:nvGrpSpPr>
          <p:grpSpPr>
            <a:xfrm>
              <a:off x="629605" y="3100034"/>
              <a:ext cx="2173491" cy="1002181"/>
              <a:chOff x="943935" y="3285777"/>
              <a:chExt cx="2173491" cy="1002181"/>
            </a:xfrm>
          </p:grpSpPr>
          <p:sp>
            <p:nvSpPr>
              <p:cNvPr id="63" name="CuadroTexto 62">
                <a:extLst>
                  <a:ext uri="{FF2B5EF4-FFF2-40B4-BE49-F238E27FC236}">
                    <a16:creationId xmlns:a16="http://schemas.microsoft.com/office/drawing/2014/main" id="{2F624470-845E-4AC3-B74B-5BA179DCA112}"/>
                  </a:ext>
                </a:extLst>
              </p:cNvPr>
              <p:cNvSpPr txBox="1"/>
              <p:nvPr/>
            </p:nvSpPr>
            <p:spPr>
              <a:xfrm>
                <a:off x="1901470" y="3764171"/>
                <a:ext cx="12159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f/16</a:t>
                </a:r>
              </a:p>
            </p:txBody>
          </p:sp>
          <p:grpSp>
            <p:nvGrpSpPr>
              <p:cNvPr id="64" name="Grupo 63">
                <a:extLst>
                  <a:ext uri="{FF2B5EF4-FFF2-40B4-BE49-F238E27FC236}">
                    <a16:creationId xmlns:a16="http://schemas.microsoft.com/office/drawing/2014/main" id="{F3C24F9A-ED8C-4667-8A76-F260463D3879}"/>
                  </a:ext>
                </a:extLst>
              </p:cNvPr>
              <p:cNvGrpSpPr/>
              <p:nvPr/>
            </p:nvGrpSpPr>
            <p:grpSpPr>
              <a:xfrm>
                <a:off x="943935" y="3285777"/>
                <a:ext cx="2022325" cy="1002181"/>
                <a:chOff x="2222108" y="2283596"/>
                <a:chExt cx="2022325" cy="1002181"/>
              </a:xfrm>
            </p:grpSpPr>
            <p:sp>
              <p:nvSpPr>
                <p:cNvPr id="65" name="CuadroTexto 64">
                  <a:extLst>
                    <a:ext uri="{FF2B5EF4-FFF2-40B4-BE49-F238E27FC236}">
                      <a16:creationId xmlns:a16="http://schemas.microsoft.com/office/drawing/2014/main" id="{9A2D8251-2637-44D8-B054-AE53F765AD7E}"/>
                    </a:ext>
                  </a:extLst>
                </p:cNvPr>
                <p:cNvSpPr txBox="1"/>
                <p:nvPr/>
              </p:nvSpPr>
              <p:spPr>
                <a:xfrm>
                  <a:off x="2298302" y="2406028"/>
                  <a:ext cx="12688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Número de evaluadores</a:t>
                  </a:r>
                </a:p>
              </p:txBody>
            </p:sp>
            <p:sp>
              <p:nvSpPr>
                <p:cNvPr id="66" name="CuadroTexto 65">
                  <a:extLst>
                    <a:ext uri="{FF2B5EF4-FFF2-40B4-BE49-F238E27FC236}">
                      <a16:creationId xmlns:a16="http://schemas.microsoft.com/office/drawing/2014/main" id="{F7BA1F5B-4034-4004-9F73-809863518F35}"/>
                    </a:ext>
                  </a:extLst>
                </p:cNvPr>
                <p:cNvSpPr txBox="1"/>
                <p:nvPr/>
              </p:nvSpPr>
              <p:spPr>
                <a:xfrm>
                  <a:off x="2298309" y="2931792"/>
                  <a:ext cx="6992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Ranking</a:t>
                  </a:r>
                </a:p>
              </p:txBody>
            </p:sp>
            <p:sp>
              <p:nvSpPr>
                <p:cNvPr id="67" name="CuadroTexto 66">
                  <a:extLst>
                    <a:ext uri="{FF2B5EF4-FFF2-40B4-BE49-F238E27FC236}">
                      <a16:creationId xmlns:a16="http://schemas.microsoft.com/office/drawing/2014/main" id="{CB4F2C18-3B82-4945-9DE2-7526883B7038}"/>
                    </a:ext>
                  </a:extLst>
                </p:cNvPr>
                <p:cNvSpPr txBox="1"/>
                <p:nvPr/>
              </p:nvSpPr>
              <p:spPr>
                <a:xfrm>
                  <a:off x="3267704" y="2283596"/>
                  <a:ext cx="97672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3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16</a:t>
                  </a:r>
                </a:p>
              </p:txBody>
            </p:sp>
            <p:sp>
              <p:nvSpPr>
                <p:cNvPr id="68" name="Rectángulo 67">
                  <a:extLst>
                    <a:ext uri="{FF2B5EF4-FFF2-40B4-BE49-F238E27FC236}">
                      <a16:creationId xmlns:a16="http://schemas.microsoft.com/office/drawing/2014/main" id="{30C7E6DD-0A83-42D5-A1CC-BA5440994BCF}"/>
                    </a:ext>
                  </a:extLst>
                </p:cNvPr>
                <p:cNvSpPr/>
                <p:nvPr/>
              </p:nvSpPr>
              <p:spPr>
                <a:xfrm>
                  <a:off x="2222108" y="2336451"/>
                  <a:ext cx="2022325" cy="949326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04889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285749" y="1345233"/>
            <a:ext cx="8572498" cy="3569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3" name="Conector recto 2"/>
          <p:cNvCxnSpPr/>
          <p:nvPr/>
        </p:nvCxnSpPr>
        <p:spPr>
          <a:xfrm>
            <a:off x="1901470" y="1322688"/>
            <a:ext cx="6417237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ítulo 1"/>
          <p:cNvSpPr txBox="1">
            <a:spLocks/>
          </p:cNvSpPr>
          <p:nvPr/>
        </p:nvSpPr>
        <p:spPr>
          <a:xfrm>
            <a:off x="2386007" y="1330945"/>
            <a:ext cx="3343275" cy="59033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chemeClr val="bg1"/>
                </a:solidFill>
                <a:latin typeface="Arial Black"/>
                <a:cs typeface="Arial Black"/>
              </a:rPr>
              <a:t>Evaluación 360°</a:t>
            </a:r>
            <a:endParaRPr lang="es-ES" sz="2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6618489" y="866119"/>
            <a:ext cx="206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accent2">
                    <a:lumMod val="50000"/>
                  </a:schemeClr>
                </a:solidFill>
              </a:rPr>
              <a:t>CAMPUS DEL VALLE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E69B7D3-579E-4D0B-AF60-3F484BCC8C3A}"/>
              </a:ext>
            </a:extLst>
          </p:cNvPr>
          <p:cNvGrpSpPr/>
          <p:nvPr/>
        </p:nvGrpSpPr>
        <p:grpSpPr>
          <a:xfrm>
            <a:off x="182071" y="1829165"/>
            <a:ext cx="2809339" cy="2481669"/>
            <a:chOff x="270531" y="1620546"/>
            <a:chExt cx="2809339" cy="2481669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697E9F0B-DC74-4888-9A3D-2BB6F6F32B38}"/>
                </a:ext>
              </a:extLst>
            </p:cNvPr>
            <p:cNvSpPr txBox="1"/>
            <p:nvPr/>
          </p:nvSpPr>
          <p:spPr>
            <a:xfrm>
              <a:off x="270531" y="1620546"/>
              <a:ext cx="2809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Malvaez</a:t>
              </a:r>
              <a:r>
                <a:rPr lang="es-MX" b="1" dirty="0">
                  <a:solidFill>
                    <a:schemeClr val="accent2">
                      <a:lumMod val="50000"/>
                    </a:schemeClr>
                  </a:solidFill>
                </a:rPr>
                <a:t> Delgado, </a:t>
              </a:r>
              <a:r>
                <a:rPr lang="es-MX" b="1" dirty="0" err="1">
                  <a:solidFill>
                    <a:schemeClr val="accent2">
                      <a:lumMod val="50000"/>
                    </a:schemeClr>
                  </a:solidFill>
                </a:rPr>
                <a:t>Yessica</a:t>
              </a:r>
              <a:endParaRPr lang="es-MX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2FAE05FF-577B-4CDA-A6E8-0587131766B9}"/>
                </a:ext>
              </a:extLst>
            </p:cNvPr>
            <p:cNvSpPr txBox="1"/>
            <p:nvPr/>
          </p:nvSpPr>
          <p:spPr>
            <a:xfrm>
              <a:off x="759210" y="2757100"/>
              <a:ext cx="17105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200" b="1" dirty="0">
                  <a:solidFill>
                    <a:schemeClr val="accent2">
                      <a:lumMod val="50000"/>
                    </a:schemeClr>
                  </a:solidFill>
                </a:rPr>
                <a:t>CALIFICACIÓN GENERAL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215D1FE-06D0-4E6C-A416-3475783B0E6D}"/>
                </a:ext>
              </a:extLst>
            </p:cNvPr>
            <p:cNvSpPr txBox="1"/>
            <p:nvPr/>
          </p:nvSpPr>
          <p:spPr>
            <a:xfrm>
              <a:off x="1226005" y="2230905"/>
              <a:ext cx="976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400" b="1" dirty="0">
                  <a:solidFill>
                    <a:schemeClr val="accent2">
                      <a:lumMod val="75000"/>
                    </a:schemeClr>
                  </a:solidFill>
                </a:rPr>
                <a:t>2.96</a:t>
              </a:r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0F2B7FA9-9399-402B-B99B-910F6EF533C8}"/>
                </a:ext>
              </a:extLst>
            </p:cNvPr>
            <p:cNvGrpSpPr/>
            <p:nvPr/>
          </p:nvGrpSpPr>
          <p:grpSpPr>
            <a:xfrm>
              <a:off x="629605" y="3100034"/>
              <a:ext cx="2173491" cy="1002181"/>
              <a:chOff x="943935" y="3285777"/>
              <a:chExt cx="2173491" cy="1002181"/>
            </a:xfrm>
          </p:grpSpPr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DB68C8F0-481D-4075-8C46-490B2428AE46}"/>
                  </a:ext>
                </a:extLst>
              </p:cNvPr>
              <p:cNvSpPr txBox="1"/>
              <p:nvPr/>
            </p:nvSpPr>
            <p:spPr>
              <a:xfrm>
                <a:off x="1901470" y="3764171"/>
                <a:ext cx="12159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f/16</a:t>
                </a:r>
              </a:p>
            </p:txBody>
          </p:sp>
          <p:grpSp>
            <p:nvGrpSpPr>
              <p:cNvPr id="36" name="Grupo 35">
                <a:extLst>
                  <a:ext uri="{FF2B5EF4-FFF2-40B4-BE49-F238E27FC236}">
                    <a16:creationId xmlns:a16="http://schemas.microsoft.com/office/drawing/2014/main" id="{B4B6D623-0C6A-469D-8879-7002AC13566C}"/>
                  </a:ext>
                </a:extLst>
              </p:cNvPr>
              <p:cNvGrpSpPr/>
              <p:nvPr/>
            </p:nvGrpSpPr>
            <p:grpSpPr>
              <a:xfrm>
                <a:off x="943935" y="3285777"/>
                <a:ext cx="2022325" cy="1002181"/>
                <a:chOff x="2222108" y="2283596"/>
                <a:chExt cx="2022325" cy="1002181"/>
              </a:xfrm>
            </p:grpSpPr>
            <p:sp>
              <p:nvSpPr>
                <p:cNvPr id="37" name="CuadroTexto 36">
                  <a:extLst>
                    <a:ext uri="{FF2B5EF4-FFF2-40B4-BE49-F238E27FC236}">
                      <a16:creationId xmlns:a16="http://schemas.microsoft.com/office/drawing/2014/main" id="{4BBA4A4A-989A-40E9-B3C5-054C40519B7D}"/>
                    </a:ext>
                  </a:extLst>
                </p:cNvPr>
                <p:cNvSpPr txBox="1"/>
                <p:nvPr/>
              </p:nvSpPr>
              <p:spPr>
                <a:xfrm>
                  <a:off x="2298302" y="2406028"/>
                  <a:ext cx="12688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Número de evaluadores</a:t>
                  </a:r>
                </a:p>
              </p:txBody>
            </p:sp>
            <p:sp>
              <p:nvSpPr>
                <p:cNvPr id="38" name="CuadroTexto 37">
                  <a:extLst>
                    <a:ext uri="{FF2B5EF4-FFF2-40B4-BE49-F238E27FC236}">
                      <a16:creationId xmlns:a16="http://schemas.microsoft.com/office/drawing/2014/main" id="{32A1F5D2-F2BE-47DB-BCE2-116AE9654AB6}"/>
                    </a:ext>
                  </a:extLst>
                </p:cNvPr>
                <p:cNvSpPr txBox="1"/>
                <p:nvPr/>
              </p:nvSpPr>
              <p:spPr>
                <a:xfrm>
                  <a:off x="2298309" y="2931792"/>
                  <a:ext cx="6992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MX" sz="12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Ranking</a:t>
                  </a:r>
                </a:p>
              </p:txBody>
            </p:sp>
            <p:sp>
              <p:nvSpPr>
                <p:cNvPr id="39" name="CuadroTexto 38">
                  <a:extLst>
                    <a:ext uri="{FF2B5EF4-FFF2-40B4-BE49-F238E27FC236}">
                      <a16:creationId xmlns:a16="http://schemas.microsoft.com/office/drawing/2014/main" id="{F860A52A-D050-4F4F-86FA-8C251FF33D70}"/>
                    </a:ext>
                  </a:extLst>
                </p:cNvPr>
                <p:cNvSpPr txBox="1"/>
                <p:nvPr/>
              </p:nvSpPr>
              <p:spPr>
                <a:xfrm>
                  <a:off x="3267704" y="2283596"/>
                  <a:ext cx="97672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3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16</a:t>
                  </a:r>
                </a:p>
              </p:txBody>
            </p:sp>
            <p:sp>
              <p:nvSpPr>
                <p:cNvPr id="40" name="Rectángulo 39">
                  <a:extLst>
                    <a:ext uri="{FF2B5EF4-FFF2-40B4-BE49-F238E27FC236}">
                      <a16:creationId xmlns:a16="http://schemas.microsoft.com/office/drawing/2014/main" id="{067D0BA9-B41C-411E-A8A2-7A6C0D9F302D}"/>
                    </a:ext>
                  </a:extLst>
                </p:cNvPr>
                <p:cNvSpPr/>
                <p:nvPr/>
              </p:nvSpPr>
              <p:spPr>
                <a:xfrm>
                  <a:off x="2222108" y="2336451"/>
                  <a:ext cx="2022325" cy="949326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06042795-26E3-4BBA-B5D7-B092B17A7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367" y="2011603"/>
            <a:ext cx="5838880" cy="235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52953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33314</TotalTime>
  <Words>138</Words>
  <Application>Microsoft Office PowerPoint</Application>
  <PresentationFormat>Presentación en pantalla (4:3)</PresentationFormat>
  <Paragraphs>147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Black</vt:lpstr>
      <vt:lpstr>Arial Narrow</vt:lpstr>
      <vt:lpstr>Calibri</vt:lpstr>
      <vt:lpstr>Portada</vt:lpstr>
      <vt:lpstr>Presentación de PowerPoint</vt:lpstr>
      <vt:lpstr>Presentación de PowerPoint</vt:lpstr>
      <vt:lpstr>Presentación de PowerPoint</vt:lpstr>
    </vt:vector>
  </TitlesOfParts>
  <Company>COLEGIO SUPERIOR DE CIENCIAS JURIDICAS 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UNIVERSIDAD HUMANITAS</dc:creator>
  <cp:lastModifiedBy>alejandro trujillo</cp:lastModifiedBy>
  <cp:revision>324</cp:revision>
  <cp:lastPrinted>2015-11-18T16:39:54Z</cp:lastPrinted>
  <dcterms:created xsi:type="dcterms:W3CDTF">2014-11-21T20:32:10Z</dcterms:created>
  <dcterms:modified xsi:type="dcterms:W3CDTF">2018-11-29T00:53:26Z</dcterms:modified>
</cp:coreProperties>
</file>